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BA17B4-34AB-47AE-9B7A-71DA6D79572E}" v="98" dt="2025-12-03T14:11:57.8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D66B7D-F0BD-4F23-86AB-2376B7CF27E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C78BB71-E660-4607-B850-0E7534F0B4DC}">
      <dgm:prSet/>
      <dgm:spPr/>
      <dgm:t>
        <a:bodyPr/>
        <a:lstStyle/>
        <a:p>
          <a:pPr>
            <a:defRPr cap="all"/>
          </a:pPr>
          <a:r>
            <a:rPr lang="en-US"/>
            <a:t>The Cloud is like a big computer in the sky.</a:t>
          </a:r>
        </a:p>
      </dgm:t>
    </dgm:pt>
    <dgm:pt modelId="{6C88FAA1-7E5C-46E4-A569-BE47B64A323E}" type="parTrans" cxnId="{D7020594-DB50-4BE8-85FC-BCA7EB48C11F}">
      <dgm:prSet/>
      <dgm:spPr/>
      <dgm:t>
        <a:bodyPr/>
        <a:lstStyle/>
        <a:p>
          <a:endParaRPr lang="en-US"/>
        </a:p>
      </dgm:t>
    </dgm:pt>
    <dgm:pt modelId="{D645D06C-501C-4F43-A996-E7D5EE070961}" type="sibTrans" cxnId="{D7020594-DB50-4BE8-85FC-BCA7EB48C11F}">
      <dgm:prSet/>
      <dgm:spPr/>
      <dgm:t>
        <a:bodyPr/>
        <a:lstStyle/>
        <a:p>
          <a:endParaRPr lang="en-US"/>
        </a:p>
      </dgm:t>
    </dgm:pt>
    <dgm:pt modelId="{6C6ACB6B-1C86-4A0A-B166-18A4CD46DF0A}">
      <dgm:prSet/>
      <dgm:spPr/>
      <dgm:t>
        <a:bodyPr/>
        <a:lstStyle/>
        <a:p>
          <a:pPr>
            <a:defRPr cap="all"/>
          </a:pPr>
          <a:r>
            <a:rPr lang="en-US"/>
            <a:t>It stores information and helps apps work together.</a:t>
          </a:r>
        </a:p>
      </dgm:t>
    </dgm:pt>
    <dgm:pt modelId="{0573CD36-A38C-4196-A63F-6E700C2E731F}" type="parTrans" cxnId="{8070115D-4B0A-449D-A163-3FF0E1E8DE33}">
      <dgm:prSet/>
      <dgm:spPr/>
      <dgm:t>
        <a:bodyPr/>
        <a:lstStyle/>
        <a:p>
          <a:endParaRPr lang="en-US"/>
        </a:p>
      </dgm:t>
    </dgm:pt>
    <dgm:pt modelId="{50B4E46A-0632-423B-8812-369BE761B3F7}" type="sibTrans" cxnId="{8070115D-4B0A-449D-A163-3FF0E1E8DE33}">
      <dgm:prSet/>
      <dgm:spPr/>
      <dgm:t>
        <a:bodyPr/>
        <a:lstStyle/>
        <a:p>
          <a:endParaRPr lang="en-US"/>
        </a:p>
      </dgm:t>
    </dgm:pt>
    <dgm:pt modelId="{97A8C632-F51D-4470-B43C-BFD3C4223EFA}">
      <dgm:prSet/>
      <dgm:spPr/>
      <dgm:t>
        <a:bodyPr/>
        <a:lstStyle/>
        <a:p>
          <a:pPr>
            <a:defRPr cap="all"/>
          </a:pPr>
          <a:r>
            <a:rPr lang="en-US"/>
            <a:t>We can ask it for things, like the weather, and it sends answers back!</a:t>
          </a:r>
        </a:p>
      </dgm:t>
    </dgm:pt>
    <dgm:pt modelId="{86095051-E5D9-4B0D-8904-083D373DB6C6}" type="parTrans" cxnId="{C59D2BD8-E2CD-4430-83EF-7752DA8C710D}">
      <dgm:prSet/>
      <dgm:spPr/>
      <dgm:t>
        <a:bodyPr/>
        <a:lstStyle/>
        <a:p>
          <a:endParaRPr lang="en-US"/>
        </a:p>
      </dgm:t>
    </dgm:pt>
    <dgm:pt modelId="{1DE7A615-C526-4524-AFF9-2F5EF06CA601}" type="sibTrans" cxnId="{C59D2BD8-E2CD-4430-83EF-7752DA8C710D}">
      <dgm:prSet/>
      <dgm:spPr/>
      <dgm:t>
        <a:bodyPr/>
        <a:lstStyle/>
        <a:p>
          <a:endParaRPr lang="en-US"/>
        </a:p>
      </dgm:t>
    </dgm:pt>
    <dgm:pt modelId="{3E81C460-474E-47C2-9533-342A224F88A9}" type="pres">
      <dgm:prSet presAssocID="{26D66B7D-F0BD-4F23-86AB-2376B7CF27E3}" presName="root" presStyleCnt="0">
        <dgm:presLayoutVars>
          <dgm:dir/>
          <dgm:resizeHandles val="exact"/>
        </dgm:presLayoutVars>
      </dgm:prSet>
      <dgm:spPr/>
    </dgm:pt>
    <dgm:pt modelId="{222F9178-AECA-4726-83E2-A2B48E043E06}" type="pres">
      <dgm:prSet presAssocID="{9C78BB71-E660-4607-B850-0E7534F0B4DC}" presName="compNode" presStyleCnt="0"/>
      <dgm:spPr/>
    </dgm:pt>
    <dgm:pt modelId="{506C9041-1DE6-4193-8A7C-59DCA47F11C4}" type="pres">
      <dgm:prSet presAssocID="{9C78BB71-E660-4607-B850-0E7534F0B4DC}" presName="iconBgRect" presStyleLbl="bgShp" presStyleIdx="0" presStyleCnt="3"/>
      <dgm:spPr/>
    </dgm:pt>
    <dgm:pt modelId="{1360F035-E6AB-448D-8F88-48819F259601}" type="pres">
      <dgm:prSet presAssocID="{9C78BB71-E660-4607-B850-0E7534F0B4D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C38FFA9D-0913-4881-A493-F9B3458DDEA3}" type="pres">
      <dgm:prSet presAssocID="{9C78BB71-E660-4607-B850-0E7534F0B4DC}" presName="spaceRect" presStyleCnt="0"/>
      <dgm:spPr/>
    </dgm:pt>
    <dgm:pt modelId="{F74F1E18-F260-4D99-A877-5C8B4435F685}" type="pres">
      <dgm:prSet presAssocID="{9C78BB71-E660-4607-B850-0E7534F0B4DC}" presName="textRect" presStyleLbl="revTx" presStyleIdx="0" presStyleCnt="3">
        <dgm:presLayoutVars>
          <dgm:chMax val="1"/>
          <dgm:chPref val="1"/>
        </dgm:presLayoutVars>
      </dgm:prSet>
      <dgm:spPr/>
    </dgm:pt>
    <dgm:pt modelId="{6093127F-2464-47E6-A58B-469D2347C063}" type="pres">
      <dgm:prSet presAssocID="{D645D06C-501C-4F43-A996-E7D5EE070961}" presName="sibTrans" presStyleCnt="0"/>
      <dgm:spPr/>
    </dgm:pt>
    <dgm:pt modelId="{8E1008B6-AF16-446A-94F9-BBD1A819CA39}" type="pres">
      <dgm:prSet presAssocID="{6C6ACB6B-1C86-4A0A-B166-18A4CD46DF0A}" presName="compNode" presStyleCnt="0"/>
      <dgm:spPr/>
    </dgm:pt>
    <dgm:pt modelId="{7A8DB28D-309A-43E0-B137-466A49607632}" type="pres">
      <dgm:prSet presAssocID="{6C6ACB6B-1C86-4A0A-B166-18A4CD46DF0A}" presName="iconBgRect" presStyleLbl="bgShp" presStyleIdx="1" presStyleCnt="3"/>
      <dgm:spPr/>
    </dgm:pt>
    <dgm:pt modelId="{F5B54C46-45AC-4DB7-8E87-953A6DB0598A}" type="pres">
      <dgm:prSet presAssocID="{6C6ACB6B-1C86-4A0A-B166-18A4CD46DF0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BC2049C9-DC47-43D4-8845-7DFBCC11A18F}" type="pres">
      <dgm:prSet presAssocID="{6C6ACB6B-1C86-4A0A-B166-18A4CD46DF0A}" presName="spaceRect" presStyleCnt="0"/>
      <dgm:spPr/>
    </dgm:pt>
    <dgm:pt modelId="{12F4AF2D-BF81-4808-A7E7-A382478389EC}" type="pres">
      <dgm:prSet presAssocID="{6C6ACB6B-1C86-4A0A-B166-18A4CD46DF0A}" presName="textRect" presStyleLbl="revTx" presStyleIdx="1" presStyleCnt="3">
        <dgm:presLayoutVars>
          <dgm:chMax val="1"/>
          <dgm:chPref val="1"/>
        </dgm:presLayoutVars>
      </dgm:prSet>
      <dgm:spPr/>
    </dgm:pt>
    <dgm:pt modelId="{567124A7-B490-4044-BDBF-DED90E6A4EA0}" type="pres">
      <dgm:prSet presAssocID="{50B4E46A-0632-423B-8812-369BE761B3F7}" presName="sibTrans" presStyleCnt="0"/>
      <dgm:spPr/>
    </dgm:pt>
    <dgm:pt modelId="{A9210307-D345-4BD5-9811-530096904595}" type="pres">
      <dgm:prSet presAssocID="{97A8C632-F51D-4470-B43C-BFD3C4223EFA}" presName="compNode" presStyleCnt="0"/>
      <dgm:spPr/>
    </dgm:pt>
    <dgm:pt modelId="{F44D8946-019E-4E9F-8480-3E26237BC71C}" type="pres">
      <dgm:prSet presAssocID="{97A8C632-F51D-4470-B43C-BFD3C4223EFA}" presName="iconBgRect" presStyleLbl="bgShp" presStyleIdx="2" presStyleCnt="3"/>
      <dgm:spPr/>
    </dgm:pt>
    <dgm:pt modelId="{32561F26-1B58-4089-A829-22FFFF993EC0}" type="pres">
      <dgm:prSet presAssocID="{97A8C632-F51D-4470-B43C-BFD3C4223EF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5690DE2E-C5BD-4700-8909-A87E470D9F6A}" type="pres">
      <dgm:prSet presAssocID="{97A8C632-F51D-4470-B43C-BFD3C4223EFA}" presName="spaceRect" presStyleCnt="0"/>
      <dgm:spPr/>
    </dgm:pt>
    <dgm:pt modelId="{4D3F9DE2-0F2C-44C7-A90F-4E0DC46A6B18}" type="pres">
      <dgm:prSet presAssocID="{97A8C632-F51D-4470-B43C-BFD3C4223EF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070115D-4B0A-449D-A163-3FF0E1E8DE33}" srcId="{26D66B7D-F0BD-4F23-86AB-2376B7CF27E3}" destId="{6C6ACB6B-1C86-4A0A-B166-18A4CD46DF0A}" srcOrd="1" destOrd="0" parTransId="{0573CD36-A38C-4196-A63F-6E700C2E731F}" sibTransId="{50B4E46A-0632-423B-8812-369BE761B3F7}"/>
    <dgm:cxn modelId="{0AF23D73-8391-4EEF-98D6-3C02EC755833}" type="presOf" srcId="{26D66B7D-F0BD-4F23-86AB-2376B7CF27E3}" destId="{3E81C460-474E-47C2-9533-342A224F88A9}" srcOrd="0" destOrd="0" presId="urn:microsoft.com/office/officeart/2018/5/layout/IconCircleLabelList"/>
    <dgm:cxn modelId="{83C4635A-11BF-4B4F-B70C-836770826C18}" type="presOf" srcId="{97A8C632-F51D-4470-B43C-BFD3C4223EFA}" destId="{4D3F9DE2-0F2C-44C7-A90F-4E0DC46A6B18}" srcOrd="0" destOrd="0" presId="urn:microsoft.com/office/officeart/2018/5/layout/IconCircleLabelList"/>
    <dgm:cxn modelId="{E6AD7B87-1162-4BC0-9C29-E1D20107E0C2}" type="presOf" srcId="{6C6ACB6B-1C86-4A0A-B166-18A4CD46DF0A}" destId="{12F4AF2D-BF81-4808-A7E7-A382478389EC}" srcOrd="0" destOrd="0" presId="urn:microsoft.com/office/officeart/2018/5/layout/IconCircleLabelList"/>
    <dgm:cxn modelId="{D7020594-DB50-4BE8-85FC-BCA7EB48C11F}" srcId="{26D66B7D-F0BD-4F23-86AB-2376B7CF27E3}" destId="{9C78BB71-E660-4607-B850-0E7534F0B4DC}" srcOrd="0" destOrd="0" parTransId="{6C88FAA1-7E5C-46E4-A569-BE47B64A323E}" sibTransId="{D645D06C-501C-4F43-A996-E7D5EE070961}"/>
    <dgm:cxn modelId="{CFD271A7-9368-4461-A1EE-B75F0B18FEC7}" type="presOf" srcId="{9C78BB71-E660-4607-B850-0E7534F0B4DC}" destId="{F74F1E18-F260-4D99-A877-5C8B4435F685}" srcOrd="0" destOrd="0" presId="urn:microsoft.com/office/officeart/2018/5/layout/IconCircleLabelList"/>
    <dgm:cxn modelId="{C59D2BD8-E2CD-4430-83EF-7752DA8C710D}" srcId="{26D66B7D-F0BD-4F23-86AB-2376B7CF27E3}" destId="{97A8C632-F51D-4470-B43C-BFD3C4223EFA}" srcOrd="2" destOrd="0" parTransId="{86095051-E5D9-4B0D-8904-083D373DB6C6}" sibTransId="{1DE7A615-C526-4524-AFF9-2F5EF06CA601}"/>
    <dgm:cxn modelId="{10428FAB-F189-40D9-B56A-5E1187A8545C}" type="presParOf" srcId="{3E81C460-474E-47C2-9533-342A224F88A9}" destId="{222F9178-AECA-4726-83E2-A2B48E043E06}" srcOrd="0" destOrd="0" presId="urn:microsoft.com/office/officeart/2018/5/layout/IconCircleLabelList"/>
    <dgm:cxn modelId="{3B11CC9E-8543-4774-BA34-9D7B044557CA}" type="presParOf" srcId="{222F9178-AECA-4726-83E2-A2B48E043E06}" destId="{506C9041-1DE6-4193-8A7C-59DCA47F11C4}" srcOrd="0" destOrd="0" presId="urn:microsoft.com/office/officeart/2018/5/layout/IconCircleLabelList"/>
    <dgm:cxn modelId="{1E4FE47E-F8AB-4F5C-9AC2-0FF813340061}" type="presParOf" srcId="{222F9178-AECA-4726-83E2-A2B48E043E06}" destId="{1360F035-E6AB-448D-8F88-48819F259601}" srcOrd="1" destOrd="0" presId="urn:microsoft.com/office/officeart/2018/5/layout/IconCircleLabelList"/>
    <dgm:cxn modelId="{64C1B333-B32B-4236-AC6D-6BA81ADB467E}" type="presParOf" srcId="{222F9178-AECA-4726-83E2-A2B48E043E06}" destId="{C38FFA9D-0913-4881-A493-F9B3458DDEA3}" srcOrd="2" destOrd="0" presId="urn:microsoft.com/office/officeart/2018/5/layout/IconCircleLabelList"/>
    <dgm:cxn modelId="{F013A3E6-D880-4229-AFCC-2AE9665B64B6}" type="presParOf" srcId="{222F9178-AECA-4726-83E2-A2B48E043E06}" destId="{F74F1E18-F260-4D99-A877-5C8B4435F685}" srcOrd="3" destOrd="0" presId="urn:microsoft.com/office/officeart/2018/5/layout/IconCircleLabelList"/>
    <dgm:cxn modelId="{BF97B3E1-027C-4B98-A56B-EA0E454C06BD}" type="presParOf" srcId="{3E81C460-474E-47C2-9533-342A224F88A9}" destId="{6093127F-2464-47E6-A58B-469D2347C063}" srcOrd="1" destOrd="0" presId="urn:microsoft.com/office/officeart/2018/5/layout/IconCircleLabelList"/>
    <dgm:cxn modelId="{1BD227FC-2C3A-4CB2-AB68-E9C761286E28}" type="presParOf" srcId="{3E81C460-474E-47C2-9533-342A224F88A9}" destId="{8E1008B6-AF16-446A-94F9-BBD1A819CA39}" srcOrd="2" destOrd="0" presId="urn:microsoft.com/office/officeart/2018/5/layout/IconCircleLabelList"/>
    <dgm:cxn modelId="{74B3B6D1-51A7-4AE9-904D-D38210E6A685}" type="presParOf" srcId="{8E1008B6-AF16-446A-94F9-BBD1A819CA39}" destId="{7A8DB28D-309A-43E0-B137-466A49607632}" srcOrd="0" destOrd="0" presId="urn:microsoft.com/office/officeart/2018/5/layout/IconCircleLabelList"/>
    <dgm:cxn modelId="{1B403F6A-6624-4EF4-BC24-D50CC7DAD6B8}" type="presParOf" srcId="{8E1008B6-AF16-446A-94F9-BBD1A819CA39}" destId="{F5B54C46-45AC-4DB7-8E87-953A6DB0598A}" srcOrd="1" destOrd="0" presId="urn:microsoft.com/office/officeart/2018/5/layout/IconCircleLabelList"/>
    <dgm:cxn modelId="{FF8D64C4-65B4-4403-AD96-91509F606001}" type="presParOf" srcId="{8E1008B6-AF16-446A-94F9-BBD1A819CA39}" destId="{BC2049C9-DC47-43D4-8845-7DFBCC11A18F}" srcOrd="2" destOrd="0" presId="urn:microsoft.com/office/officeart/2018/5/layout/IconCircleLabelList"/>
    <dgm:cxn modelId="{0A40D64F-1AB5-4137-9D9D-CD987A140D90}" type="presParOf" srcId="{8E1008B6-AF16-446A-94F9-BBD1A819CA39}" destId="{12F4AF2D-BF81-4808-A7E7-A382478389EC}" srcOrd="3" destOrd="0" presId="urn:microsoft.com/office/officeart/2018/5/layout/IconCircleLabelList"/>
    <dgm:cxn modelId="{C902A158-03FA-499A-AA92-FBCD45083705}" type="presParOf" srcId="{3E81C460-474E-47C2-9533-342A224F88A9}" destId="{567124A7-B490-4044-BDBF-DED90E6A4EA0}" srcOrd="3" destOrd="0" presId="urn:microsoft.com/office/officeart/2018/5/layout/IconCircleLabelList"/>
    <dgm:cxn modelId="{FECCB48C-67B9-4989-A7CE-33474D86E463}" type="presParOf" srcId="{3E81C460-474E-47C2-9533-342A224F88A9}" destId="{A9210307-D345-4BD5-9811-530096904595}" srcOrd="4" destOrd="0" presId="urn:microsoft.com/office/officeart/2018/5/layout/IconCircleLabelList"/>
    <dgm:cxn modelId="{7F106DD6-021E-4239-9643-9A7A401CF9B9}" type="presParOf" srcId="{A9210307-D345-4BD5-9811-530096904595}" destId="{F44D8946-019E-4E9F-8480-3E26237BC71C}" srcOrd="0" destOrd="0" presId="urn:microsoft.com/office/officeart/2018/5/layout/IconCircleLabelList"/>
    <dgm:cxn modelId="{E7ECEBF4-35DE-4B37-834B-EE8E8126879D}" type="presParOf" srcId="{A9210307-D345-4BD5-9811-530096904595}" destId="{32561F26-1B58-4089-A829-22FFFF993EC0}" srcOrd="1" destOrd="0" presId="urn:microsoft.com/office/officeart/2018/5/layout/IconCircleLabelList"/>
    <dgm:cxn modelId="{6B70D8AD-C063-4893-B0BA-129A879B4458}" type="presParOf" srcId="{A9210307-D345-4BD5-9811-530096904595}" destId="{5690DE2E-C5BD-4700-8909-A87E470D9F6A}" srcOrd="2" destOrd="0" presId="urn:microsoft.com/office/officeart/2018/5/layout/IconCircleLabelList"/>
    <dgm:cxn modelId="{C2032403-5164-410B-949E-B6F905C60B78}" type="presParOf" srcId="{A9210307-D345-4BD5-9811-530096904595}" destId="{4D3F9DE2-0F2C-44C7-A90F-4E0DC46A6B1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54CC98-9139-4BB0-838D-E1D7BF2C9DA9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0626322-6E31-48C1-A1A1-D3CC86DEE73F}">
      <dgm:prSet/>
      <dgm:spPr/>
      <dgm:t>
        <a:bodyPr/>
        <a:lstStyle/>
        <a:p>
          <a:r>
            <a:rPr lang="en-US"/>
            <a:t>An </a:t>
          </a:r>
          <a:r>
            <a:rPr lang="en-US" i="1"/>
            <a:t>extension</a:t>
          </a:r>
          <a:r>
            <a:rPr lang="en-US"/>
            <a:t> adds new blocks to our LEGO code.</a:t>
          </a:r>
        </a:p>
      </dgm:t>
    </dgm:pt>
    <dgm:pt modelId="{3712B5BE-C808-43B5-BC7A-F3B477FC3B08}" type="parTrans" cxnId="{E205B007-553C-4945-96A6-8B2675E59273}">
      <dgm:prSet/>
      <dgm:spPr/>
      <dgm:t>
        <a:bodyPr/>
        <a:lstStyle/>
        <a:p>
          <a:endParaRPr lang="en-US"/>
        </a:p>
      </dgm:t>
    </dgm:pt>
    <dgm:pt modelId="{370010CF-01CA-43DE-A256-39BFF3C1203B}" type="sibTrans" cxnId="{E205B007-553C-4945-96A6-8B2675E59273}">
      <dgm:prSet/>
      <dgm:spPr/>
      <dgm:t>
        <a:bodyPr/>
        <a:lstStyle/>
        <a:p>
          <a:endParaRPr lang="en-US"/>
        </a:p>
      </dgm:t>
    </dgm:pt>
    <dgm:pt modelId="{62E7E37F-ADF8-472E-881A-F4924F0D2230}">
      <dgm:prSet/>
      <dgm:spPr/>
      <dgm:t>
        <a:bodyPr/>
        <a:lstStyle/>
        <a:p>
          <a:r>
            <a:rPr lang="en-US"/>
            <a:t>It lets our robot learn new tricks.</a:t>
          </a:r>
        </a:p>
      </dgm:t>
    </dgm:pt>
    <dgm:pt modelId="{7C0BE72D-854A-4072-9EF6-73FF354E38B7}" type="parTrans" cxnId="{31075715-B9E2-485B-B909-3570282A8623}">
      <dgm:prSet/>
      <dgm:spPr/>
      <dgm:t>
        <a:bodyPr/>
        <a:lstStyle/>
        <a:p>
          <a:endParaRPr lang="en-US"/>
        </a:p>
      </dgm:t>
    </dgm:pt>
    <dgm:pt modelId="{56D2F52A-6BB0-444F-A9E8-026C74CB829F}" type="sibTrans" cxnId="{31075715-B9E2-485B-B909-3570282A8623}">
      <dgm:prSet/>
      <dgm:spPr/>
      <dgm:t>
        <a:bodyPr/>
        <a:lstStyle/>
        <a:p>
          <a:endParaRPr lang="en-US"/>
        </a:p>
      </dgm:t>
    </dgm:pt>
    <dgm:pt modelId="{58578ECB-8C08-44B8-800D-62B25B8AB465}">
      <dgm:prSet/>
      <dgm:spPr/>
      <dgm:t>
        <a:bodyPr/>
        <a:lstStyle/>
        <a:p>
          <a:r>
            <a:rPr lang="en-US"/>
            <a:t>For example, we can use a </a:t>
          </a:r>
          <a:r>
            <a:rPr lang="en-US" i="1"/>
            <a:t>Weather Extension</a:t>
          </a:r>
          <a:r>
            <a:rPr lang="en-US"/>
            <a:t> to know if it’s sunny or rainy!</a:t>
          </a:r>
        </a:p>
      </dgm:t>
    </dgm:pt>
    <dgm:pt modelId="{31F01A88-3602-4CDD-A406-4DE057592CEA}" type="parTrans" cxnId="{AC6A3C23-C6D3-4AB8-AFBE-3C98D56F0107}">
      <dgm:prSet/>
      <dgm:spPr/>
      <dgm:t>
        <a:bodyPr/>
        <a:lstStyle/>
        <a:p>
          <a:endParaRPr lang="en-US"/>
        </a:p>
      </dgm:t>
    </dgm:pt>
    <dgm:pt modelId="{59036BA0-DEEC-45ED-91D2-854DE904A95E}" type="sibTrans" cxnId="{AC6A3C23-C6D3-4AB8-AFBE-3C98D56F0107}">
      <dgm:prSet/>
      <dgm:spPr/>
      <dgm:t>
        <a:bodyPr/>
        <a:lstStyle/>
        <a:p>
          <a:endParaRPr lang="en-US"/>
        </a:p>
      </dgm:t>
    </dgm:pt>
    <dgm:pt modelId="{7E371C76-31D7-4A80-9ED7-EF3735C048D4}" type="pres">
      <dgm:prSet presAssocID="{B254CC98-9139-4BB0-838D-E1D7BF2C9DA9}" presName="linear" presStyleCnt="0">
        <dgm:presLayoutVars>
          <dgm:animLvl val="lvl"/>
          <dgm:resizeHandles val="exact"/>
        </dgm:presLayoutVars>
      </dgm:prSet>
      <dgm:spPr/>
    </dgm:pt>
    <dgm:pt modelId="{93006767-108E-42AA-9A3B-F4F3E19FB497}" type="pres">
      <dgm:prSet presAssocID="{A0626322-6E31-48C1-A1A1-D3CC86DEE73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675FFD2-28E9-45A7-99EC-0C2291E4DAEA}" type="pres">
      <dgm:prSet presAssocID="{370010CF-01CA-43DE-A256-39BFF3C1203B}" presName="spacer" presStyleCnt="0"/>
      <dgm:spPr/>
    </dgm:pt>
    <dgm:pt modelId="{E598D5A0-600D-4F6B-92DC-09A8E88F6BBB}" type="pres">
      <dgm:prSet presAssocID="{62E7E37F-ADF8-472E-881A-F4924F0D223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636A674-C8AD-4F9B-8D06-8C32AB36F99D}" type="pres">
      <dgm:prSet presAssocID="{56D2F52A-6BB0-444F-A9E8-026C74CB829F}" presName="spacer" presStyleCnt="0"/>
      <dgm:spPr/>
    </dgm:pt>
    <dgm:pt modelId="{04F73A0E-649C-42BB-88CA-A464973B4817}" type="pres">
      <dgm:prSet presAssocID="{58578ECB-8C08-44B8-800D-62B25B8AB46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39BA903-B79C-4982-83E5-FD6DA865FEEC}" type="presOf" srcId="{B254CC98-9139-4BB0-838D-E1D7BF2C9DA9}" destId="{7E371C76-31D7-4A80-9ED7-EF3735C048D4}" srcOrd="0" destOrd="0" presId="urn:microsoft.com/office/officeart/2005/8/layout/vList2"/>
    <dgm:cxn modelId="{E205B007-553C-4945-96A6-8B2675E59273}" srcId="{B254CC98-9139-4BB0-838D-E1D7BF2C9DA9}" destId="{A0626322-6E31-48C1-A1A1-D3CC86DEE73F}" srcOrd="0" destOrd="0" parTransId="{3712B5BE-C808-43B5-BC7A-F3B477FC3B08}" sibTransId="{370010CF-01CA-43DE-A256-39BFF3C1203B}"/>
    <dgm:cxn modelId="{31075715-B9E2-485B-B909-3570282A8623}" srcId="{B254CC98-9139-4BB0-838D-E1D7BF2C9DA9}" destId="{62E7E37F-ADF8-472E-881A-F4924F0D2230}" srcOrd="1" destOrd="0" parTransId="{7C0BE72D-854A-4072-9EF6-73FF354E38B7}" sibTransId="{56D2F52A-6BB0-444F-A9E8-026C74CB829F}"/>
    <dgm:cxn modelId="{AC6A3C23-C6D3-4AB8-AFBE-3C98D56F0107}" srcId="{B254CC98-9139-4BB0-838D-E1D7BF2C9DA9}" destId="{58578ECB-8C08-44B8-800D-62B25B8AB465}" srcOrd="2" destOrd="0" parTransId="{31F01A88-3602-4CDD-A406-4DE057592CEA}" sibTransId="{59036BA0-DEEC-45ED-91D2-854DE904A95E}"/>
    <dgm:cxn modelId="{3149F847-6625-440C-84C0-74780066EF63}" type="presOf" srcId="{58578ECB-8C08-44B8-800D-62B25B8AB465}" destId="{04F73A0E-649C-42BB-88CA-A464973B4817}" srcOrd="0" destOrd="0" presId="urn:microsoft.com/office/officeart/2005/8/layout/vList2"/>
    <dgm:cxn modelId="{AE1FCDD9-4B67-4BC0-9A36-E77421146DA2}" type="presOf" srcId="{A0626322-6E31-48C1-A1A1-D3CC86DEE73F}" destId="{93006767-108E-42AA-9A3B-F4F3E19FB497}" srcOrd="0" destOrd="0" presId="urn:microsoft.com/office/officeart/2005/8/layout/vList2"/>
    <dgm:cxn modelId="{2355DBFA-08C3-4304-B9C4-0888F9A96811}" type="presOf" srcId="{62E7E37F-ADF8-472E-881A-F4924F0D2230}" destId="{E598D5A0-600D-4F6B-92DC-09A8E88F6BBB}" srcOrd="0" destOrd="0" presId="urn:microsoft.com/office/officeart/2005/8/layout/vList2"/>
    <dgm:cxn modelId="{0B74CE1F-5434-4304-8094-C47A8250F2FF}" type="presParOf" srcId="{7E371C76-31D7-4A80-9ED7-EF3735C048D4}" destId="{93006767-108E-42AA-9A3B-F4F3E19FB497}" srcOrd="0" destOrd="0" presId="urn:microsoft.com/office/officeart/2005/8/layout/vList2"/>
    <dgm:cxn modelId="{62B2B0D8-96B8-47EF-AB3A-17EE3EFD3894}" type="presParOf" srcId="{7E371C76-31D7-4A80-9ED7-EF3735C048D4}" destId="{7675FFD2-28E9-45A7-99EC-0C2291E4DAEA}" srcOrd="1" destOrd="0" presId="urn:microsoft.com/office/officeart/2005/8/layout/vList2"/>
    <dgm:cxn modelId="{9E122571-F2B3-4D00-A852-A9E7311E521C}" type="presParOf" srcId="{7E371C76-31D7-4A80-9ED7-EF3735C048D4}" destId="{E598D5A0-600D-4F6B-92DC-09A8E88F6BBB}" srcOrd="2" destOrd="0" presId="urn:microsoft.com/office/officeart/2005/8/layout/vList2"/>
    <dgm:cxn modelId="{E9EE12FC-A030-4122-B1D4-2FF75732D150}" type="presParOf" srcId="{7E371C76-31D7-4A80-9ED7-EF3735C048D4}" destId="{F636A674-C8AD-4F9B-8D06-8C32AB36F99D}" srcOrd="3" destOrd="0" presId="urn:microsoft.com/office/officeart/2005/8/layout/vList2"/>
    <dgm:cxn modelId="{52859956-588C-43EE-9756-EB0D7AD66536}" type="presParOf" srcId="{7E371C76-31D7-4A80-9ED7-EF3735C048D4}" destId="{04F73A0E-649C-42BB-88CA-A464973B481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C9041-1DE6-4193-8A7C-59DCA47F11C4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0F035-E6AB-448D-8F88-48819F259601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4F1E18-F260-4D99-A877-5C8B4435F685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The Cloud is like a big computer in the sky.</a:t>
          </a:r>
        </a:p>
      </dsp:txBody>
      <dsp:txXfrm>
        <a:off x="93445" y="3018902"/>
        <a:ext cx="3206250" cy="720000"/>
      </dsp:txXfrm>
    </dsp:sp>
    <dsp:sp modelId="{7A8DB28D-309A-43E0-B137-466A49607632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B54C46-45AC-4DB7-8E87-953A6DB0598A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4AF2D-BF81-4808-A7E7-A382478389EC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It stores information and helps apps work together.</a:t>
          </a:r>
        </a:p>
      </dsp:txBody>
      <dsp:txXfrm>
        <a:off x="3860789" y="3018902"/>
        <a:ext cx="3206250" cy="720000"/>
      </dsp:txXfrm>
    </dsp:sp>
    <dsp:sp modelId="{F44D8946-019E-4E9F-8480-3E26237BC71C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561F26-1B58-4089-A829-22FFFF993EC0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F9DE2-0F2C-44C7-A90F-4E0DC46A6B18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We can ask it for things, like the weather, and it sends answers back!</a:t>
          </a:r>
        </a:p>
      </dsp:txBody>
      <dsp:txXfrm>
        <a:off x="7628133" y="3018902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06767-108E-42AA-9A3B-F4F3E19FB497}">
      <dsp:nvSpPr>
        <dsp:cNvPr id="0" name=""/>
        <dsp:cNvSpPr/>
      </dsp:nvSpPr>
      <dsp:spPr>
        <a:xfrm>
          <a:off x="0" y="36440"/>
          <a:ext cx="6666833" cy="173415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An </a:t>
          </a:r>
          <a:r>
            <a:rPr lang="en-US" sz="3100" i="1" kern="1200"/>
            <a:t>extension</a:t>
          </a:r>
          <a:r>
            <a:rPr lang="en-US" sz="3100" kern="1200"/>
            <a:t> adds new blocks to our LEGO code.</a:t>
          </a:r>
        </a:p>
      </dsp:txBody>
      <dsp:txXfrm>
        <a:off x="84655" y="121095"/>
        <a:ext cx="6497523" cy="1564849"/>
      </dsp:txXfrm>
    </dsp:sp>
    <dsp:sp modelId="{E598D5A0-600D-4F6B-92DC-09A8E88F6BBB}">
      <dsp:nvSpPr>
        <dsp:cNvPr id="0" name=""/>
        <dsp:cNvSpPr/>
      </dsp:nvSpPr>
      <dsp:spPr>
        <a:xfrm>
          <a:off x="0" y="1859880"/>
          <a:ext cx="6666833" cy="1734159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It lets our robot learn new tricks.</a:t>
          </a:r>
        </a:p>
      </dsp:txBody>
      <dsp:txXfrm>
        <a:off x="84655" y="1944535"/>
        <a:ext cx="6497523" cy="1564849"/>
      </dsp:txXfrm>
    </dsp:sp>
    <dsp:sp modelId="{04F73A0E-649C-42BB-88CA-A464973B4817}">
      <dsp:nvSpPr>
        <dsp:cNvPr id="0" name=""/>
        <dsp:cNvSpPr/>
      </dsp:nvSpPr>
      <dsp:spPr>
        <a:xfrm>
          <a:off x="0" y="3683319"/>
          <a:ext cx="6666833" cy="1734159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For example, we can use a </a:t>
          </a:r>
          <a:r>
            <a:rPr lang="en-US" sz="3100" i="1" kern="1200"/>
            <a:t>Weather Extension</a:t>
          </a:r>
          <a:r>
            <a:rPr lang="en-US" sz="3100" kern="1200"/>
            <a:t> to know if it’s sunny or rainy!</a:t>
          </a:r>
        </a:p>
      </dsp:txBody>
      <dsp:txXfrm>
        <a:off x="84655" y="3767974"/>
        <a:ext cx="6497523" cy="15648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tinyurl.com/windGH" TargetMode="Externa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udy Sky Sun Rays">
            <a:extLst>
              <a:ext uri="{FF2B5EF4-FFF2-40B4-BE49-F238E27FC236}">
                <a16:creationId xmlns:a16="http://schemas.microsoft.com/office/drawing/2014/main" id="{C09F767C-C76D-F37E-5B1B-EFF83DC118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>
                <a:solidFill>
                  <a:srgbClr val="FFFFFF"/>
                </a:solidFill>
              </a:rPr>
              <a:t>What Is “the Cloud”?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https://tinyurl.com/windGH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D07A5-D537-F34D-6AB0-9BD248829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5818B9-08B2-EAA1-6685-ECF53411B4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417519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4225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F299C8-629F-3C61-7F5F-74B74833A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icky notes with question marks">
            <a:extLst>
              <a:ext uri="{FF2B5EF4-FFF2-40B4-BE49-F238E27FC236}">
                <a16:creationId xmlns:a16="http://schemas.microsoft.com/office/drawing/2014/main" id="{DE9D46E8-C042-3099-41D7-F9AD0990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3146" r="-2" b="2457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710985-64BC-3239-1E91-878CA26DE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What Is an Extension?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2FE1E-6AB3-DE23-08FA-9F8C9F232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71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10A51-E608-22B9-03C3-145B85DC4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2F1EB-33F7-799B-D3DF-E121282D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6F26F75-A06E-F123-A94D-9EED5ED868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16448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7879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36336B-D396-0084-ED3B-29AEF722D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C740B-57F5-3B7D-5DAB-85639B0BB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the LEGO Weather Extension?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1E23D6-1DE5-D8A7-D13C-4B634251F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500" dirty="0"/>
              <a:t>It can tell us what the weather is in our town!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500" dirty="0"/>
              <a:t>It talks to the Cloud and gets information, like “sunny,” “rainy,” or “windy.”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500" dirty="0"/>
              <a:t>Then our LEGO model can </a:t>
            </a:r>
            <a:r>
              <a:rPr lang="en-US" sz="2500" i="1" dirty="0"/>
              <a:t>react,</a:t>
            </a:r>
            <a:r>
              <a:rPr lang="en-US" sz="2500" dirty="0"/>
              <a:t> light up, move, or show pictures.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69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C98C3-EDE7-1D74-A892-ACA81614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How Does It Work?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4AE1-9281-98E9-FE7E-C3ECF727A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dirty="0">
                <a:ea typeface="+mn-lt"/>
                <a:cs typeface="+mn-lt"/>
              </a:rPr>
              <a:t>Our program sends a message to the Cloud.</a:t>
            </a:r>
          </a:p>
          <a:p>
            <a:r>
              <a:rPr lang="en-US" sz="2500" dirty="0">
                <a:ea typeface="+mn-lt"/>
                <a:cs typeface="+mn-lt"/>
              </a:rPr>
              <a:t>The Cloud checks the weather.</a:t>
            </a:r>
          </a:p>
          <a:p>
            <a:r>
              <a:rPr lang="en-US" sz="2500" dirty="0">
                <a:ea typeface="+mn-lt"/>
                <a:cs typeface="+mn-lt"/>
              </a:rPr>
              <a:t>It sends the weather back to SPIKE.</a:t>
            </a:r>
          </a:p>
          <a:p>
            <a:r>
              <a:rPr lang="en-US" sz="2500" dirty="0">
                <a:ea typeface="+mn-lt"/>
                <a:cs typeface="+mn-lt"/>
              </a:rPr>
              <a:t>Our LEGO hub does something fun with that info!</a:t>
            </a:r>
          </a:p>
          <a:p>
            <a:pPr marL="0" indent="0">
              <a:buNone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2540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AEC26-518A-43CD-2D59-43C34753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project</a:t>
            </a:r>
          </a:p>
        </p:txBody>
      </p:sp>
      <p:pic>
        <p:nvPicPr>
          <p:cNvPr id="8" name="Content Placeholder 7" descr="A toy building blocks with a robot&#10;&#10;AI-generated content may be incorrect.">
            <a:extLst>
              <a:ext uri="{FF2B5EF4-FFF2-40B4-BE49-F238E27FC236}">
                <a16:creationId xmlns:a16="http://schemas.microsoft.com/office/drawing/2014/main" id="{98B6F21F-ED6A-DBD4-4FCF-212DFE8DA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6057" y="467208"/>
            <a:ext cx="6318489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78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59066D-F8FF-463A-6509-855153BEE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Go to this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9B3EE-0C32-894F-BE7E-4C67E5AD2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>
                <a:ea typeface="+mn-lt"/>
                <a:cs typeface="+mn-lt"/>
              </a:rPr>
              <a:t>tinyurl.com/</a:t>
            </a:r>
            <a:r>
              <a:rPr lang="en-US" sz="3000" err="1">
                <a:ea typeface="+mn-lt"/>
                <a:cs typeface="+mn-lt"/>
              </a:rPr>
              <a:t>windGH</a:t>
            </a:r>
            <a:endParaRPr lang="en-US" sz="3000" err="1"/>
          </a:p>
        </p:txBody>
      </p:sp>
    </p:spTree>
    <p:extLst>
      <p:ext uri="{BB962C8B-B14F-4D97-AF65-F5344CB8AC3E}">
        <p14:creationId xmlns:p14="http://schemas.microsoft.com/office/powerpoint/2010/main" val="9298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F894FF-66BB-EB63-B9D8-5B5974268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A646E-09F1-0505-4A6F-009CFC4FA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code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0AC889-3ADE-FB2A-E009-8EE9D4624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2326" y="457199"/>
            <a:ext cx="4055667" cy="58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94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What Is “the Cloud”?</vt:lpstr>
      <vt:lpstr>PowerPoint Presentation</vt:lpstr>
      <vt:lpstr>What Is an Extension?</vt:lpstr>
      <vt:lpstr>PowerPoint Presentation</vt:lpstr>
      <vt:lpstr>What Is the LEGO Weather Extension?</vt:lpstr>
      <vt:lpstr>How Does It Work?</vt:lpstr>
      <vt:lpstr>The project</vt:lpstr>
      <vt:lpstr>Go to this link</vt:lpstr>
      <vt:lpstr>The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58</cp:revision>
  <dcterms:created xsi:type="dcterms:W3CDTF">2025-12-03T13:42:31Z</dcterms:created>
  <dcterms:modified xsi:type="dcterms:W3CDTF">2025-12-03T14:12:24Z</dcterms:modified>
</cp:coreProperties>
</file>